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1251-BA29-4185-8500-AF909F8C8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DA4170-6490-4747-9530-0A81A0795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53ECB-7208-4CD5-B37B-24278FC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9D7C-E2A6-44BD-9289-A398139E6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B4DDA-D725-4B70-8449-69D4D32CD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8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5ED26-F747-4E30-9011-50FFA4B1B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B0B40-281A-4D73-B801-40443C4C3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79748-45E6-47D2-8E8C-A1373D33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5E25E-9B36-4963-B59B-F5E567F9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B164A-5BC2-4185-9D53-4C4A0EE1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2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F79D3E-0E42-42AC-B692-58656FFEB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F042E-6DAA-473A-A941-F9AEC607C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12C65-BFF6-4AAD-A35D-59F079BE7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2835D-36B3-4E79-B890-4EA3C50D1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4AE42-1126-4357-8B38-00290E75F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839E7-7AA7-4A7F-A485-4FFD28B71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BEE7-647B-4F09-B7B4-FA5287BA4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8FCB6-27CF-4829-B1B9-638CA74F0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12096-BB5C-4F86-947D-823AD874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CE498-BB7F-459C-B354-8E40CA25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4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266A7-A9F3-41B5-A8BE-42A4CD20A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96DC6-54C5-400C-B48A-9B55A3822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315A0-1E04-45DB-8013-AA481564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6E921-23B2-4725-9176-21B6CF5D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90931-8821-4C90-8A88-A87AC5567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7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6C040-4933-46B8-ABC9-70A5C717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BB8A1-14A3-44C9-AC10-6A9CEAFD0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BA8C26-75C7-46D4-852C-69C5C39E5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BFF31-9D74-4741-ADEB-CC50A8DB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166A2-D0A8-49E6-9491-148E4ED97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BFF62-4A3B-4557-B733-59BC27331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1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11994-FB83-483B-ACD1-E31F1FB42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59C09-59FF-42E0-BD76-D8F458D50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2D88D-D121-45F6-AC7A-CBA04307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273EAC-2739-4A61-9141-6D3EC16974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456CF5-2AA4-40A7-8C66-1FF0A1938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B91CA-C68C-429A-A7CE-2AE47CA67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B58968-5B10-4921-BC06-98139C921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964BDA-820B-4B0F-9BAE-FF0ACC36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A5812-7260-44D2-8CBB-6CE8DE562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7E4537-C646-452F-84D6-2487A656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7965A-7D36-44B7-B8F4-4054CE20F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42804-82D3-4BCB-BE9D-662D35694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0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361F64-788C-425E-878D-6B5A51A3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9E281-F58E-4741-BB69-21FCBC09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F2D9-7DDD-49F5-9C61-64AD06AFD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9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96B83-8416-475D-A0E7-77BD2B76B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D0299-8C76-4343-B9D9-B659F318F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B4A29-E154-4630-9DD7-5C9E59B55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4269-0AA2-4DF4-A65F-9D44A5076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E463E-BEC8-442D-9171-FC86434CC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6B27B-5679-497A-BFDD-5F09DBE0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7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AB3BF-1BCD-4E26-94B0-70FC2F81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53C186-7979-495F-A0F8-D7B7264B55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AF9C2-3584-4DA2-8562-9688F3852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D9028-48A4-4A12-9A74-153F0BC4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954FD-255D-4346-BA7A-A66D6AC26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0F41A-0986-421F-B4CC-3A889D28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2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E4E75C-1AAD-4998-88DB-89DEA054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C7340-E82B-4BCC-A14E-E1EC07A0B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DBD85-AB19-4451-A53A-63B16191C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69D24-D71E-4A55-8687-A33D26B0593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AD3A8-D1A4-4FE9-9078-2D5780B2C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91357-8956-40D4-B47C-96B70FC4C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7261A-0648-4024-A2C3-72D3B0937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0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CDE1CA-3F0E-4E90-96C4-49FD6D8C89BC}"/>
              </a:ext>
            </a:extLst>
          </p:cNvPr>
          <p:cNvSpPr/>
          <p:nvPr/>
        </p:nvSpPr>
        <p:spPr>
          <a:xfrm>
            <a:off x="889924" y="1206500"/>
            <a:ext cx="1928552" cy="31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098296-2E0A-4BC9-AFFB-CF2BD0805EC2}"/>
              </a:ext>
            </a:extLst>
          </p:cNvPr>
          <p:cNvSpPr/>
          <p:nvPr/>
        </p:nvSpPr>
        <p:spPr>
          <a:xfrm>
            <a:off x="1041400" y="1257300"/>
            <a:ext cx="1625600" cy="292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00DAC6-31AC-4E83-B6CC-F5027509AE9D}"/>
              </a:ext>
            </a:extLst>
          </p:cNvPr>
          <p:cNvSpPr/>
          <p:nvPr/>
        </p:nvSpPr>
        <p:spPr>
          <a:xfrm>
            <a:off x="1041400" y="3907444"/>
            <a:ext cx="1625600" cy="292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D5882F-20B2-461D-B999-1779E610CED1}"/>
              </a:ext>
            </a:extLst>
          </p:cNvPr>
          <p:cNvSpPr/>
          <p:nvPr/>
        </p:nvSpPr>
        <p:spPr>
          <a:xfrm>
            <a:off x="1041400" y="2175218"/>
            <a:ext cx="1625600" cy="1638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D9C835-0CDE-4736-BB83-45642EEAFDAF}"/>
              </a:ext>
            </a:extLst>
          </p:cNvPr>
          <p:cNvSpPr txBox="1"/>
          <p:nvPr/>
        </p:nvSpPr>
        <p:spPr>
          <a:xfrm>
            <a:off x="635000" y="533400"/>
            <a:ext cx="2438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Mobile page layout (max-width: 768px)</a:t>
            </a:r>
          </a:p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364B55-6351-4E67-ADD3-774F7010AA5E}"/>
              </a:ext>
            </a:extLst>
          </p:cNvPr>
          <p:cNvSpPr/>
          <p:nvPr/>
        </p:nvSpPr>
        <p:spPr>
          <a:xfrm>
            <a:off x="1041400" y="1789192"/>
            <a:ext cx="1625600" cy="292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Nav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30AB79-5808-4722-AB96-CF8030B7EBD4}"/>
              </a:ext>
            </a:extLst>
          </p:cNvPr>
          <p:cNvSpPr/>
          <p:nvPr/>
        </p:nvSpPr>
        <p:spPr>
          <a:xfrm>
            <a:off x="3403138" y="1203121"/>
            <a:ext cx="2743200" cy="37728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714D7F-B70B-441B-AD99-040E96547B31}"/>
              </a:ext>
            </a:extLst>
          </p:cNvPr>
          <p:cNvSpPr/>
          <p:nvPr/>
        </p:nvSpPr>
        <p:spPr>
          <a:xfrm>
            <a:off x="3608648" y="1316827"/>
            <a:ext cx="2298700" cy="406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652AA21-8577-48AD-82ED-50B89AD8E0ED}"/>
              </a:ext>
            </a:extLst>
          </p:cNvPr>
          <p:cNvSpPr/>
          <p:nvPr/>
        </p:nvSpPr>
        <p:spPr>
          <a:xfrm>
            <a:off x="3608648" y="1843192"/>
            <a:ext cx="2298700" cy="279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Nav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6D9FA4-4639-4272-A0FA-1E29D9F5BB2F}"/>
              </a:ext>
            </a:extLst>
          </p:cNvPr>
          <p:cNvSpPr/>
          <p:nvPr/>
        </p:nvSpPr>
        <p:spPr>
          <a:xfrm>
            <a:off x="3619500" y="2210032"/>
            <a:ext cx="2298700" cy="2159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FB5482-1849-46E9-84C5-A3EECBE8613C}"/>
              </a:ext>
            </a:extLst>
          </p:cNvPr>
          <p:cNvSpPr/>
          <p:nvPr/>
        </p:nvSpPr>
        <p:spPr>
          <a:xfrm>
            <a:off x="3619500" y="4456472"/>
            <a:ext cx="2298700" cy="317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Footer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A80130-C0CC-498C-BAFF-DE1E5C8117CD}"/>
              </a:ext>
            </a:extLst>
          </p:cNvPr>
          <p:cNvSpPr/>
          <p:nvPr/>
        </p:nvSpPr>
        <p:spPr>
          <a:xfrm>
            <a:off x="3772362" y="3409407"/>
            <a:ext cx="939800" cy="723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BD0DA6-4A95-402C-BA25-909881332F78}"/>
              </a:ext>
            </a:extLst>
          </p:cNvPr>
          <p:cNvSpPr/>
          <p:nvPr/>
        </p:nvSpPr>
        <p:spPr>
          <a:xfrm>
            <a:off x="4865024" y="3409407"/>
            <a:ext cx="939800" cy="723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D749BF-B483-45F6-916A-ABCB6E63E843}"/>
              </a:ext>
            </a:extLst>
          </p:cNvPr>
          <p:cNvSpPr txBox="1"/>
          <p:nvPr/>
        </p:nvSpPr>
        <p:spPr>
          <a:xfrm>
            <a:off x="3695700" y="533400"/>
            <a:ext cx="214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Tablet Layout (max-width: 1024px)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E7304A-A071-4651-B9FF-D8A74E708E28}"/>
              </a:ext>
            </a:extLst>
          </p:cNvPr>
          <p:cNvSpPr/>
          <p:nvPr/>
        </p:nvSpPr>
        <p:spPr>
          <a:xfrm>
            <a:off x="6381750" y="1143054"/>
            <a:ext cx="5245100" cy="3263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2E2E160-7417-41A9-AE72-0E3669C1021E}"/>
              </a:ext>
            </a:extLst>
          </p:cNvPr>
          <p:cNvSpPr txBox="1"/>
          <p:nvPr/>
        </p:nvSpPr>
        <p:spPr>
          <a:xfrm>
            <a:off x="7543800" y="556790"/>
            <a:ext cx="341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Desktop </a:t>
            </a:r>
            <a:r>
              <a:rPr lang="en-US"/>
              <a:t>(min-width:1025px</a:t>
            </a:r>
            <a:r>
              <a:rPr lang="en-US" dirty="0"/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29AF5C-B126-42AB-816F-6BDB8275ACD8}"/>
              </a:ext>
            </a:extLst>
          </p:cNvPr>
          <p:cNvSpPr txBox="1"/>
          <p:nvPr/>
        </p:nvSpPr>
        <p:spPr>
          <a:xfrm>
            <a:off x="9575800" y="78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3F3225-AC97-4D7F-A30F-CA5452C54264}"/>
              </a:ext>
            </a:extLst>
          </p:cNvPr>
          <p:cNvSpPr/>
          <p:nvPr/>
        </p:nvSpPr>
        <p:spPr>
          <a:xfrm>
            <a:off x="6553200" y="1257657"/>
            <a:ext cx="4902200" cy="5069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195B331-D288-452E-AEF6-CEF589E47E43}"/>
              </a:ext>
            </a:extLst>
          </p:cNvPr>
          <p:cNvSpPr/>
          <p:nvPr/>
        </p:nvSpPr>
        <p:spPr>
          <a:xfrm>
            <a:off x="6769100" y="1387342"/>
            <a:ext cx="876300" cy="1620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F4A4C43-6120-4365-B054-0F38978DA3D8}"/>
              </a:ext>
            </a:extLst>
          </p:cNvPr>
          <p:cNvSpPr/>
          <p:nvPr/>
        </p:nvSpPr>
        <p:spPr>
          <a:xfrm>
            <a:off x="10147300" y="1387342"/>
            <a:ext cx="1067724" cy="1620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2CDE5A-726D-4214-BFCB-08A52670F94D}"/>
              </a:ext>
            </a:extLst>
          </p:cNvPr>
          <p:cNvSpPr/>
          <p:nvPr/>
        </p:nvSpPr>
        <p:spPr>
          <a:xfrm>
            <a:off x="6553200" y="1979849"/>
            <a:ext cx="4902200" cy="373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Nav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3040F8A-6B47-4BF5-9CBE-316D81E59CA0}"/>
              </a:ext>
            </a:extLst>
          </p:cNvPr>
          <p:cNvSpPr/>
          <p:nvPr/>
        </p:nvSpPr>
        <p:spPr>
          <a:xfrm>
            <a:off x="6553662" y="3866512"/>
            <a:ext cx="4902200" cy="373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Footer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FAEFCF-A790-47E9-88E8-0A7352D542EC}"/>
              </a:ext>
            </a:extLst>
          </p:cNvPr>
          <p:cNvSpPr/>
          <p:nvPr/>
        </p:nvSpPr>
        <p:spPr>
          <a:xfrm>
            <a:off x="7378238" y="2455623"/>
            <a:ext cx="3126048" cy="13090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5F90FE-598C-41CD-A354-24775A896229}"/>
              </a:ext>
            </a:extLst>
          </p:cNvPr>
          <p:cNvSpPr/>
          <p:nvPr/>
        </p:nvSpPr>
        <p:spPr>
          <a:xfrm>
            <a:off x="6553200" y="2444690"/>
            <a:ext cx="773776" cy="13090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FE1740-AE93-49A5-B15E-065647F11D7D}"/>
              </a:ext>
            </a:extLst>
          </p:cNvPr>
          <p:cNvSpPr/>
          <p:nvPr/>
        </p:nvSpPr>
        <p:spPr>
          <a:xfrm>
            <a:off x="10555548" y="2443134"/>
            <a:ext cx="874452" cy="13090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22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33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Elizaveta Rybina</dc:creator>
  <cp:lastModifiedBy>Elizaveta Rybina</cp:lastModifiedBy>
  <cp:revision>11</cp:revision>
  <dcterms:created xsi:type="dcterms:W3CDTF">2019-11-03T21:55:14Z</dcterms:created>
  <dcterms:modified xsi:type="dcterms:W3CDTF">2019-11-15T03:39:15Z</dcterms:modified>
</cp:coreProperties>
</file>