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454CF-312B-4547-9D48-CA906C967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588116-BA35-4508-8D2F-25BAE33BB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57900-157C-49ED-8D8D-E41A76321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AD5E9-9A37-40A0-9861-D94F887E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73555-8F07-4825-847F-D8C95FF5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9465A-09D8-4DD6-B095-F674CFE8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673CCA-4BD4-4876-A15A-894E456D3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9D519-BB21-4C59-A546-68229C60F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A0441-96DD-469A-A649-4F32A58E1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08D6F-BC8A-4280-91F4-804CFCD90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4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82BDF3-9D81-4C36-A0A4-E01C223CF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F8F28-4E4F-4EBE-9B1F-6D6205F87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01DF7-E837-421D-BDD8-1CC98882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57E3C-AA6B-4FEA-8A5B-2D3697B6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6A7E2-8FD5-4EAD-A0C5-F3E2A87AC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8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12492-25C3-430D-9B1C-A82B3ACD3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746DD-F9E6-4E41-AE49-1AB5E8C58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DEECA-B40A-437D-A8DC-5BC7BF24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FDAEF-2D19-489E-8DEC-68D2415A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62C75-0768-4271-8ADE-D35FD3F07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8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C676-2837-41F5-B2E7-CDDA7F629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2A601-42CC-48FC-9C7D-1E9094622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9B860-E012-42FB-86FD-ECBF2349B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A59E8-B88E-445D-8903-BBA3C1647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6A48A-6CD1-4DA1-A9D7-F1A21E9A2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9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283F0-D48A-4AE5-B363-00ECC2873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88266-82F6-4ECA-ADE7-7AD3607BD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A65D33-5B69-47E9-A29D-772243F98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9791B-8669-4217-9C21-C316CC09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1295D-30EF-48EC-AD52-0C892F147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36E89-D93D-44B9-AD6A-75606A5A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3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44984-DE60-497F-BFBA-EB0574318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837FF-846C-4E9C-9B1E-E6C5CA0D0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BD686-48A4-4452-A442-0C83D0982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B12AD4-0201-44D7-A40B-C97608D9F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D43BA-C750-42DD-868D-906C6C7A9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B24EA7-4ED2-4D16-9F34-EC406D79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5B201-70E8-49D4-97A3-A6EE0008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4DC477-B6E7-4C81-B3D1-53FAD375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4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A7C37-8A6C-4CCB-A8DD-7D4CFAA29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A37B9-ABBF-4DDA-A366-7AD8217D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4B9E1-2BEA-4BAC-B072-00E0578F7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BAC1C-BBF5-46EC-8E23-B6F33875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0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A0004-6662-4079-B404-E35240A9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4F50AF-253F-4D78-993E-CC1C5B1DF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3F2A7-B1F3-4F96-9BE5-030C8F52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3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EFA-41AD-476D-8920-3AEE8AC5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D7E27-ABBE-434A-9C44-185CE64DB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F9F23-0604-478D-A99B-F69503DD6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96104-B9D6-4A3E-9FC3-164C80C08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EA65-E39C-4AD2-AD12-219254C9D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980C9A-9980-48E9-AA43-8DF93669F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8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3ADF2-D740-4870-A80A-7DD78230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E2B2C7-D450-4410-90C9-10706A1E8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BFE25-EB65-4E4A-A4F3-C37F0FC74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DD514-C3E8-48AE-9E5F-D08DBE02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1C2C0-EFAB-4930-B47C-198AFFEAB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804BF-3449-4CCE-B7D7-52C771937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6B44EF-4076-458E-9334-6CD027996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9E935-6A65-4EEC-849E-1E48FD88F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D1017-1F55-4395-A708-B256A4F02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5CAC8-83C5-44F3-96C2-A1EECB32D95D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47043-50D5-4FEA-B0E0-BCD33DDC6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E0584-D9E5-4261-8715-0CB01D74B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F4E7D-1EDB-427A-A4D4-98230259C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8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DDDC7C-9356-4990-892C-EB24CC530A0E}"/>
              </a:ext>
            </a:extLst>
          </p:cNvPr>
          <p:cNvSpPr/>
          <p:nvPr/>
        </p:nvSpPr>
        <p:spPr>
          <a:xfrm>
            <a:off x="1174750" y="2228850"/>
            <a:ext cx="1562100" cy="1117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About the Artist </a:t>
            </a:r>
          </a:p>
          <a:p>
            <a:pPr algn="ctr"/>
            <a:r>
              <a:rPr lang="en-US" dirty="0"/>
              <a:t>(Page)</a:t>
            </a:r>
          </a:p>
        </p:txBody>
      </p:sp>
      <p:sp>
        <p:nvSpPr>
          <p:cNvPr id="7" name="Rectangle: Diagonal Corners Snipped 6">
            <a:extLst>
              <a:ext uri="{FF2B5EF4-FFF2-40B4-BE49-F238E27FC236}">
                <a16:creationId xmlns:a16="http://schemas.microsoft.com/office/drawing/2014/main" id="{4553B259-9D9C-43C7-8A7A-AFE5BEE22A8B}"/>
              </a:ext>
            </a:extLst>
          </p:cNvPr>
          <p:cNvSpPr/>
          <p:nvPr/>
        </p:nvSpPr>
        <p:spPr>
          <a:xfrm>
            <a:off x="3613150" y="2209800"/>
            <a:ext cx="1752600" cy="113665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Gallery (Category)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982426-1B55-4D0F-8D56-CAF86025E4DD}"/>
              </a:ext>
            </a:extLst>
          </p:cNvPr>
          <p:cNvSpPr/>
          <p:nvPr/>
        </p:nvSpPr>
        <p:spPr>
          <a:xfrm>
            <a:off x="3619500" y="2209800"/>
            <a:ext cx="355600" cy="774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  <a:p>
            <a:pPr algn="ctr"/>
            <a:r>
              <a:rPr lang="en-US" dirty="0"/>
              <a:t>P</a:t>
            </a:r>
          </a:p>
          <a:p>
            <a:pPr algn="ctr"/>
            <a:r>
              <a:rPr lang="en-US" dirty="0"/>
              <a:t>D</a:t>
            </a: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D4041588-526C-4A85-9B35-8EF4707BD03E}"/>
              </a:ext>
            </a:extLst>
          </p:cNvPr>
          <p:cNvSpPr/>
          <p:nvPr/>
        </p:nvSpPr>
        <p:spPr>
          <a:xfrm>
            <a:off x="3857625" y="3346451"/>
            <a:ext cx="1628775" cy="91440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Cityscapes</a:t>
            </a:r>
          </a:p>
        </p:txBody>
      </p:sp>
      <p:sp>
        <p:nvSpPr>
          <p:cNvPr id="12" name="Rectangle: Diagonal Corners Snipped 11">
            <a:extLst>
              <a:ext uri="{FF2B5EF4-FFF2-40B4-BE49-F238E27FC236}">
                <a16:creationId xmlns:a16="http://schemas.microsoft.com/office/drawing/2014/main" id="{B9EDF93C-DA92-46EC-BC64-174F351079BA}"/>
              </a:ext>
            </a:extLst>
          </p:cNvPr>
          <p:cNvSpPr/>
          <p:nvPr/>
        </p:nvSpPr>
        <p:spPr>
          <a:xfrm>
            <a:off x="3975100" y="4041777"/>
            <a:ext cx="1511300" cy="91440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Still life</a:t>
            </a:r>
          </a:p>
        </p:txBody>
      </p:sp>
      <p:sp>
        <p:nvSpPr>
          <p:cNvPr id="13" name="Rectangle: Diagonal Corners Snipped 12">
            <a:extLst>
              <a:ext uri="{FF2B5EF4-FFF2-40B4-BE49-F238E27FC236}">
                <a16:creationId xmlns:a16="http://schemas.microsoft.com/office/drawing/2014/main" id="{D287AE98-7F2B-4CCF-AD4B-C6B6B224617E}"/>
              </a:ext>
            </a:extLst>
          </p:cNvPr>
          <p:cNvSpPr/>
          <p:nvPr/>
        </p:nvSpPr>
        <p:spPr>
          <a:xfrm>
            <a:off x="4092575" y="4657726"/>
            <a:ext cx="1511300" cy="91440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Portraits</a:t>
            </a:r>
          </a:p>
        </p:txBody>
      </p:sp>
      <p:sp>
        <p:nvSpPr>
          <p:cNvPr id="14" name="Rectangle: Diagonal Corners Snipped 13">
            <a:extLst>
              <a:ext uri="{FF2B5EF4-FFF2-40B4-BE49-F238E27FC236}">
                <a16:creationId xmlns:a16="http://schemas.microsoft.com/office/drawing/2014/main" id="{5CF2D20A-A6D7-4328-B0A5-E870AC47A4A0}"/>
              </a:ext>
            </a:extLst>
          </p:cNvPr>
          <p:cNvSpPr/>
          <p:nvPr/>
        </p:nvSpPr>
        <p:spPr>
          <a:xfrm>
            <a:off x="6242050" y="2222500"/>
            <a:ext cx="1600200" cy="1165225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Blog (Category)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7B9A72-58AE-4388-848A-C5523875166A}"/>
              </a:ext>
            </a:extLst>
          </p:cNvPr>
          <p:cNvSpPr/>
          <p:nvPr/>
        </p:nvSpPr>
        <p:spPr>
          <a:xfrm>
            <a:off x="6273800" y="2228850"/>
            <a:ext cx="279400" cy="774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  <a:p>
            <a:pPr algn="ctr"/>
            <a:r>
              <a:rPr lang="en-US" dirty="0"/>
              <a:t>P</a:t>
            </a:r>
          </a:p>
          <a:p>
            <a:pPr algn="ctr"/>
            <a:r>
              <a:rPr lang="en-US" dirty="0"/>
              <a:t>D</a:t>
            </a:r>
          </a:p>
        </p:txBody>
      </p:sp>
      <p:sp>
        <p:nvSpPr>
          <p:cNvPr id="17" name="Rectangle: Diagonal Corners Snipped 16">
            <a:extLst>
              <a:ext uri="{FF2B5EF4-FFF2-40B4-BE49-F238E27FC236}">
                <a16:creationId xmlns:a16="http://schemas.microsoft.com/office/drawing/2014/main" id="{8E3BB14F-3471-4440-B6FA-788E9AA74B09}"/>
              </a:ext>
            </a:extLst>
          </p:cNvPr>
          <p:cNvSpPr/>
          <p:nvPr/>
        </p:nvSpPr>
        <p:spPr>
          <a:xfrm>
            <a:off x="6454775" y="3390900"/>
            <a:ext cx="1511300" cy="78740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Diagonal Corners Snipped 17">
            <a:extLst>
              <a:ext uri="{FF2B5EF4-FFF2-40B4-BE49-F238E27FC236}">
                <a16:creationId xmlns:a16="http://schemas.microsoft.com/office/drawing/2014/main" id="{448A197A-8A8D-44F5-8334-A60EE764EA34}"/>
              </a:ext>
            </a:extLst>
          </p:cNvPr>
          <p:cNvSpPr/>
          <p:nvPr/>
        </p:nvSpPr>
        <p:spPr>
          <a:xfrm>
            <a:off x="6575425" y="3648077"/>
            <a:ext cx="1511300" cy="78740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Diagonal Corners Snipped 18">
            <a:extLst>
              <a:ext uri="{FF2B5EF4-FFF2-40B4-BE49-F238E27FC236}">
                <a16:creationId xmlns:a16="http://schemas.microsoft.com/office/drawing/2014/main" id="{F9EC7DF6-EB7A-4B6E-96CD-B42364E8EDDC}"/>
              </a:ext>
            </a:extLst>
          </p:cNvPr>
          <p:cNvSpPr/>
          <p:nvPr/>
        </p:nvSpPr>
        <p:spPr>
          <a:xfrm>
            <a:off x="6705602" y="3803651"/>
            <a:ext cx="1511300" cy="787400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0DDA0F-8838-44FF-8BD9-9DF21DA86DFF}"/>
              </a:ext>
            </a:extLst>
          </p:cNvPr>
          <p:cNvSpPr/>
          <p:nvPr/>
        </p:nvSpPr>
        <p:spPr>
          <a:xfrm>
            <a:off x="4489450" y="249238"/>
            <a:ext cx="2463800" cy="1165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Welcome to LizArt</a:t>
            </a:r>
          </a:p>
          <a:p>
            <a:pPr algn="ctr"/>
            <a:r>
              <a:rPr lang="en-US"/>
              <a:t>(Home Page)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86DC455-94E7-416A-A886-BD238D292A33}"/>
              </a:ext>
            </a:extLst>
          </p:cNvPr>
          <p:cNvCxnSpPr>
            <a:cxnSpLocks/>
          </p:cNvCxnSpPr>
          <p:nvPr/>
        </p:nvCxnSpPr>
        <p:spPr>
          <a:xfrm>
            <a:off x="1955800" y="1812926"/>
            <a:ext cx="7823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01B28A8-5CBD-4937-92D2-021137DD43BE}"/>
              </a:ext>
            </a:extLst>
          </p:cNvPr>
          <p:cNvCxnSpPr/>
          <p:nvPr/>
        </p:nvCxnSpPr>
        <p:spPr>
          <a:xfrm>
            <a:off x="4489450" y="1798639"/>
            <a:ext cx="0" cy="3952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A0A834D-6A3B-4979-8125-B86C4B0F00DC}"/>
              </a:ext>
            </a:extLst>
          </p:cNvPr>
          <p:cNvCxnSpPr/>
          <p:nvPr/>
        </p:nvCxnSpPr>
        <p:spPr>
          <a:xfrm>
            <a:off x="1955800" y="1827214"/>
            <a:ext cx="0" cy="3952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C3AB3F1-3947-48FD-A1C9-374A53C7AA96}"/>
              </a:ext>
            </a:extLst>
          </p:cNvPr>
          <p:cNvCxnSpPr/>
          <p:nvPr/>
        </p:nvCxnSpPr>
        <p:spPr>
          <a:xfrm>
            <a:off x="9779000" y="1812926"/>
            <a:ext cx="0" cy="3952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F6953EE-CDBD-4154-B989-E20859F27C3E}"/>
              </a:ext>
            </a:extLst>
          </p:cNvPr>
          <p:cNvCxnSpPr/>
          <p:nvPr/>
        </p:nvCxnSpPr>
        <p:spPr>
          <a:xfrm>
            <a:off x="6851650" y="1798639"/>
            <a:ext cx="0" cy="3952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09D121D-2DEE-4506-AE74-085085033FB0}"/>
              </a:ext>
            </a:extLst>
          </p:cNvPr>
          <p:cNvCxnSpPr/>
          <p:nvPr/>
        </p:nvCxnSpPr>
        <p:spPr>
          <a:xfrm>
            <a:off x="5715000" y="1431928"/>
            <a:ext cx="0" cy="3952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Wave 2">
            <a:extLst>
              <a:ext uri="{FF2B5EF4-FFF2-40B4-BE49-F238E27FC236}">
                <a16:creationId xmlns:a16="http://schemas.microsoft.com/office/drawing/2014/main" id="{E4090EDE-9E59-4610-A36B-AA25F3EC23B6}"/>
              </a:ext>
            </a:extLst>
          </p:cNvPr>
          <p:cNvSpPr/>
          <p:nvPr/>
        </p:nvSpPr>
        <p:spPr>
          <a:xfrm>
            <a:off x="9102724" y="2178070"/>
            <a:ext cx="1873250" cy="1250930"/>
          </a:xfrm>
          <a:prstGeom prst="wav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Contact the Artist (page)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16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Elizaveta Rybina</dc:creator>
  <cp:lastModifiedBy>Elizaveta Rybina</cp:lastModifiedBy>
  <cp:revision>8</cp:revision>
  <dcterms:created xsi:type="dcterms:W3CDTF">2019-11-04T05:59:04Z</dcterms:created>
  <dcterms:modified xsi:type="dcterms:W3CDTF">2019-11-15T03:49:35Z</dcterms:modified>
</cp:coreProperties>
</file>